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209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090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135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062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3597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0047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959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918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6888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73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7285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7031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3572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0922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1947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9021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969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17A5478-7948-4AD6-BB7B-A789BFFA8C26}" type="datetimeFigureOut">
              <a:rPr lang="en-ZA" smtClean="0"/>
              <a:t>2026/03/24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EB3EC-B4AC-49F2-9E3C-181D79A4E48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34541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eda.co.za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ueda.co.z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1" y="48490"/>
            <a:ext cx="9296400" cy="71351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n-ZA" sz="3200" dirty="0" smtClean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LETS US SUPPORT LOCAL BUSINESS</a:t>
            </a:r>
            <a:endParaRPr lang="en-ZA" sz="3200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60764" cy="13023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838" y="-2330"/>
            <a:ext cx="1255885" cy="13046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87" y="1149927"/>
            <a:ext cx="3363141" cy="22028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129" y="1302326"/>
            <a:ext cx="3726872" cy="2017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05" y="3727511"/>
            <a:ext cx="3472323" cy="23407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128" y="3760923"/>
            <a:ext cx="3837709" cy="2307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57277" y="6318309"/>
            <a:ext cx="1203472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3200" dirty="0" smtClean="0">
                <a:latin typeface="Agency FB" panose="020B0503020202020204" pitchFamily="34" charset="0"/>
              </a:rPr>
              <a:t>VISIT OUR </a:t>
            </a:r>
            <a:r>
              <a:rPr lang="en-ZA" sz="3200" dirty="0" err="1" smtClean="0">
                <a:latin typeface="Agency FB" panose="020B0503020202020204" pitchFamily="34" charset="0"/>
                <a:hlinkClick r:id="rId8"/>
              </a:rPr>
              <a:t>WWW.UEDA.CO.ZA</a:t>
            </a:r>
            <a:r>
              <a:rPr lang="en-ZA" sz="3200" dirty="0" smtClean="0">
                <a:latin typeface="Agency FB" panose="020B0503020202020204" pitchFamily="34" charset="0"/>
              </a:rPr>
              <a:t> OR CALL MISS </a:t>
            </a:r>
            <a:r>
              <a:rPr lang="en-ZA" sz="3200" dirty="0" err="1" smtClean="0">
                <a:latin typeface="Agency FB" panose="020B0503020202020204" pitchFamily="34" charset="0"/>
              </a:rPr>
              <a:t>MTHEMBU</a:t>
            </a:r>
            <a:r>
              <a:rPr lang="en-ZA" sz="3200" dirty="0" smtClean="0">
                <a:latin typeface="Agency FB" panose="020B0503020202020204" pitchFamily="34" charset="0"/>
              </a:rPr>
              <a:t> FOR ENQUIRIES- 0829289404</a:t>
            </a:r>
            <a:endParaRPr lang="en-ZA" sz="32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09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1" y="48490"/>
            <a:ext cx="9296400" cy="71351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n-ZA" sz="3200" dirty="0" smtClean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LETS US SUPPORT LOCAL BUSINESS</a:t>
            </a:r>
            <a:endParaRPr lang="en-ZA" sz="3200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60764" cy="13023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838" y="-2330"/>
            <a:ext cx="1255885" cy="13046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7277" y="6318309"/>
            <a:ext cx="1203472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3200" dirty="0" smtClean="0">
                <a:latin typeface="Agency FB" panose="020B0503020202020204" pitchFamily="34" charset="0"/>
              </a:rPr>
              <a:t>VISIT OUR </a:t>
            </a:r>
            <a:r>
              <a:rPr lang="en-ZA" sz="3200" dirty="0" err="1" smtClean="0">
                <a:latin typeface="Agency FB" panose="020B0503020202020204" pitchFamily="34" charset="0"/>
                <a:hlinkClick r:id="rId4"/>
              </a:rPr>
              <a:t>WWW.UEDA.CO.ZA</a:t>
            </a:r>
            <a:r>
              <a:rPr lang="en-ZA" sz="3200" dirty="0" smtClean="0">
                <a:latin typeface="Agency FB" panose="020B0503020202020204" pitchFamily="34" charset="0"/>
              </a:rPr>
              <a:t> OR CALL MISS </a:t>
            </a:r>
            <a:r>
              <a:rPr lang="en-ZA" sz="3200" dirty="0" err="1" smtClean="0">
                <a:latin typeface="Agency FB" panose="020B0503020202020204" pitchFamily="34" charset="0"/>
              </a:rPr>
              <a:t>MTHEMBU</a:t>
            </a:r>
            <a:r>
              <a:rPr lang="en-ZA" sz="3200" dirty="0" smtClean="0">
                <a:latin typeface="Agency FB" panose="020B0503020202020204" pitchFamily="34" charset="0"/>
              </a:rPr>
              <a:t> FOR ENQUIRIES- 0829289404</a:t>
            </a:r>
            <a:endParaRPr lang="en-ZA" sz="3200" dirty="0">
              <a:latin typeface="Agency FB" panose="020B0503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1" t="28884" r="22700" b="14151"/>
          <a:stretch/>
        </p:blipFill>
        <p:spPr>
          <a:xfrm>
            <a:off x="596348" y="1004828"/>
            <a:ext cx="4562361" cy="25341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ounded Rectangle 10"/>
          <p:cNvSpPr/>
          <p:nvPr/>
        </p:nvSpPr>
        <p:spPr>
          <a:xfrm>
            <a:off x="4823791" y="2425148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6" t="24070" r="26510" b="17834"/>
          <a:stretch/>
        </p:blipFill>
        <p:spPr>
          <a:xfrm>
            <a:off x="6739635" y="956601"/>
            <a:ext cx="4240695" cy="24359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3" t="23385" r="25729" b="18706"/>
          <a:stretch/>
        </p:blipFill>
        <p:spPr>
          <a:xfrm>
            <a:off x="596348" y="3781759"/>
            <a:ext cx="4363578" cy="23829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9" t="25609" r="25017" b="21951"/>
          <a:stretch/>
        </p:blipFill>
        <p:spPr>
          <a:xfrm>
            <a:off x="6739635" y="3587155"/>
            <a:ext cx="4710243" cy="25775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30164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274</TotalTime>
  <Words>30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Agency FB</vt:lpstr>
      <vt:lpstr>Arial</vt:lpstr>
      <vt:lpstr>Arial Black</vt:lpstr>
      <vt:lpstr>Century Gothic</vt:lpstr>
      <vt:lpstr>Wingdings 3</vt:lpstr>
      <vt:lpstr>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Fanelesbonge Mbuyisa</cp:lastModifiedBy>
  <cp:revision>11</cp:revision>
  <dcterms:created xsi:type="dcterms:W3CDTF">2025-12-11T06:44:12Z</dcterms:created>
  <dcterms:modified xsi:type="dcterms:W3CDTF">2026-03-24T09:39:29Z</dcterms:modified>
</cp:coreProperties>
</file>